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8" r:id="rId11"/>
    <p:sldId id="346" r:id="rId12"/>
    <p:sldId id="347" r:id="rId13"/>
    <p:sldId id="266" r:id="rId14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79" y="62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4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  <p:sp>
        <p:nvSpPr>
          <p:cNvPr id="15190" name="Google Shape;15190;p44"/>
          <p:cNvSpPr txBox="1">
            <a:spLocks noGrp="1"/>
          </p:cNvSpPr>
          <p:nvPr>
            <p:ph type="subTitle" idx="1"/>
          </p:nvPr>
        </p:nvSpPr>
        <p:spPr>
          <a:xfrm>
            <a:off x="2572011" y="2518117"/>
            <a:ext cx="4431778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2400" dirty="0"/>
              <a:t>Por que investir nesse mercado?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dinheiro - Baixar PNG/SVG Transparente">
            <a:extLst>
              <a:ext uri="{FF2B5EF4-FFF2-40B4-BE49-F238E27FC236}">
                <a16:creationId xmlns:a16="http://schemas.microsoft.com/office/drawing/2014/main" id="{E1919C41-C334-4D7B-9DB7-6A590D27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0" y="964915"/>
            <a:ext cx="3908136" cy="39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Simulador financeiro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544682" y="3506707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Simulação de investimento e retorno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199</Words>
  <Application>Microsoft Office PowerPoint</Application>
  <PresentationFormat>Personalizar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Simulador financeiro</vt:lpstr>
      <vt:lpstr>Banco de dados</vt:lpstr>
      <vt:lpstr>GitHub</vt:lpstr>
      <vt:lpstr>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24</cp:revision>
  <dcterms:modified xsi:type="dcterms:W3CDTF">2021-03-10T21:09:58Z</dcterms:modified>
</cp:coreProperties>
</file>